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5" r:id="rId2"/>
    <p:sldId id="261" r:id="rId3"/>
    <p:sldId id="272" r:id="rId4"/>
    <p:sldId id="273" r:id="rId5"/>
    <p:sldId id="274" r:id="rId6"/>
    <p:sldId id="267" r:id="rId7"/>
    <p:sldId id="268" r:id="rId8"/>
    <p:sldId id="270" r:id="rId9"/>
    <p:sldId id="271" r:id="rId10"/>
    <p:sldId id="27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3" d="100"/>
          <a:sy n="113" d="100"/>
        </p:scale>
        <p:origin x="14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83FA8-F3E6-44E8-A35D-1AE2CDF0BE46}" type="datetimeFigureOut">
              <a:rPr lang="en-US" smtClean="0"/>
              <a:t>9/30/2019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54CC3-FF7A-4AA0-BE7B-26B913F128F2}" type="slidenum">
              <a:rPr lang="en-US" smtClean="0"/>
              <a:t>‹#›</a:t>
            </a:fld>
            <a:endParaRPr lang="en-US"/>
          </a:p>
        </p:txBody>
      </p:sp>
    </p:spTree>
    <p:extLst>
      <p:ext uri="{BB962C8B-B14F-4D97-AF65-F5344CB8AC3E}">
        <p14:creationId xmlns:p14="http://schemas.microsoft.com/office/powerpoint/2010/main" val="214270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5.t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tif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t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t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t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t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t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t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9925"/>
            <a:ext cx="9144000" cy="880217"/>
          </a:xfrm>
          <a:prstGeom prst="rect">
            <a:avLst/>
          </a:prstGeom>
        </p:spPr>
      </p:pic>
      <p:sp>
        <p:nvSpPr>
          <p:cNvPr id="6" name="Slide Number Placeholder 5"/>
          <p:cNvSpPr>
            <a:spLocks noGrp="1"/>
          </p:cNvSpPr>
          <p:nvPr>
            <p:ph type="sldNum" sz="quarter" idx="12"/>
          </p:nvPr>
        </p:nvSpPr>
        <p:spPr/>
        <p:txBody>
          <a:bodyPr/>
          <a:lstStyle/>
          <a:p>
            <a:fld id="{02EE1290-9E1B-4365-AB05-C2444418A1B0}"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1379" y="6066733"/>
            <a:ext cx="1666430" cy="680381"/>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12240" y="102552"/>
            <a:ext cx="3028257" cy="5881654"/>
          </a:xfrm>
          <a:prstGeom prst="rect">
            <a:avLst/>
          </a:prstGeom>
          <a:solidFill>
            <a:schemeClr val="bg1"/>
          </a:solidFill>
        </p:spPr>
      </p:pic>
      <p:pic>
        <p:nvPicPr>
          <p:cNvPr id="10" name="Picture 9">
            <a:extLst>
              <a:ext uri="{FF2B5EF4-FFF2-40B4-BE49-F238E27FC236}">
                <a16:creationId xmlns:a16="http://schemas.microsoft.com/office/drawing/2014/main" id="{57A2901B-507E-4B20-85AC-474C53FEB1B3}"/>
              </a:ext>
            </a:extLst>
          </p:cNvPr>
          <p:cNvPicPr>
            <a:picLocks noChangeAspect="1"/>
          </p:cNvPicPr>
          <p:nvPr userDrawn="1"/>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4880" t="753" r="38594" b="13009"/>
          <a:stretch/>
        </p:blipFill>
        <p:spPr>
          <a:xfrm>
            <a:off x="6265444" y="6122989"/>
            <a:ext cx="531869" cy="548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Subtitle 2">
            <a:extLst>
              <a:ext uri="{FF2B5EF4-FFF2-40B4-BE49-F238E27FC236}">
                <a16:creationId xmlns:a16="http://schemas.microsoft.com/office/drawing/2014/main" id="{1C6700A4-C63C-4E46-9490-D0F975413DC5}"/>
              </a:ext>
            </a:extLst>
          </p:cNvPr>
          <p:cNvSpPr txBox="1">
            <a:spLocks/>
          </p:cNvSpPr>
          <p:nvPr userDrawn="1"/>
        </p:nvSpPr>
        <p:spPr>
          <a:xfrm>
            <a:off x="1857015" y="6072189"/>
            <a:ext cx="2713008" cy="681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1400" dirty="0">
                <a:solidFill>
                  <a:schemeClr val="bg1"/>
                </a:solidFill>
                <a:latin typeface="+mj-lt"/>
                <a:ea typeface="+mj-ea"/>
                <a:cs typeface="+mj-cs"/>
              </a:rPr>
              <a:t>Tehran, </a:t>
            </a:r>
            <a:br>
              <a:rPr lang="en-US" sz="1400" dirty="0">
                <a:solidFill>
                  <a:schemeClr val="bg1"/>
                </a:solidFill>
                <a:latin typeface="+mj-lt"/>
                <a:ea typeface="+mj-ea"/>
                <a:cs typeface="+mj-cs"/>
              </a:rPr>
            </a:br>
            <a:r>
              <a:rPr lang="en-US" sz="1400" dirty="0">
                <a:solidFill>
                  <a:schemeClr val="bg1"/>
                </a:solidFill>
                <a:latin typeface="+mj-lt"/>
                <a:ea typeface="+mj-ea"/>
                <a:cs typeface="+mj-cs"/>
              </a:rPr>
              <a:t>Islamic Republic of Iran</a:t>
            </a:r>
          </a:p>
          <a:p>
            <a:pPr marL="0" indent="0">
              <a:spcBef>
                <a:spcPct val="0"/>
              </a:spcBef>
              <a:buNone/>
            </a:pPr>
            <a:r>
              <a:rPr lang="en-US" sz="1400" dirty="0">
                <a:solidFill>
                  <a:schemeClr val="bg1"/>
                </a:solidFill>
                <a:latin typeface="+mj-lt"/>
                <a:ea typeface="+mj-ea"/>
                <a:cs typeface="+mj-cs"/>
              </a:rPr>
              <a:t>14–17 October 2019</a:t>
            </a:r>
          </a:p>
        </p:txBody>
      </p:sp>
    </p:spTree>
    <p:extLst>
      <p:ext uri="{BB962C8B-B14F-4D97-AF65-F5344CB8AC3E}">
        <p14:creationId xmlns:p14="http://schemas.microsoft.com/office/powerpoint/2010/main" val="3205521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0427EAA-D8A0-44B6-A200-AB2BF56276C1}"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6317" y="4552371"/>
            <a:ext cx="1240149" cy="143017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79925"/>
            <a:ext cx="9144000" cy="880217"/>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1379" y="6066733"/>
            <a:ext cx="1666430" cy="680381"/>
          </a:xfrm>
          <a:prstGeom prst="rect">
            <a:avLst/>
          </a:prstGeom>
        </p:spPr>
      </p:pic>
      <p:sp>
        <p:nvSpPr>
          <p:cNvPr id="6" name="Slide Number Placeholder 5"/>
          <p:cNvSpPr>
            <a:spLocks noGrp="1"/>
          </p:cNvSpPr>
          <p:nvPr>
            <p:ph type="sldNum" sz="quarter" idx="12"/>
          </p:nvPr>
        </p:nvSpPr>
        <p:spPr/>
        <p:txBody>
          <a:bodyPr/>
          <a:lstStyle/>
          <a:p>
            <a:fld id="{02EE1290-9E1B-4365-AB05-C2444418A1B0}" type="slidenum">
              <a:rPr lang="en-US" smtClean="0"/>
              <a:t>‹#›</a:t>
            </a:fld>
            <a:endParaRPr lang="en-US"/>
          </a:p>
        </p:txBody>
      </p:sp>
      <p:pic>
        <p:nvPicPr>
          <p:cNvPr id="12" name="Picture 11">
            <a:extLst>
              <a:ext uri="{FF2B5EF4-FFF2-40B4-BE49-F238E27FC236}">
                <a16:creationId xmlns:a16="http://schemas.microsoft.com/office/drawing/2014/main" id="{98783AAD-2884-46F9-9B90-76F08E9FF746}"/>
              </a:ext>
            </a:extLst>
          </p:cNvPr>
          <p:cNvPicPr>
            <a:picLocks noChangeAspect="1"/>
          </p:cNvPicPr>
          <p:nvPr userDrawn="1"/>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4880" t="753" r="38594" b="13009"/>
          <a:stretch/>
        </p:blipFill>
        <p:spPr>
          <a:xfrm>
            <a:off x="6265444" y="6122989"/>
            <a:ext cx="531869" cy="548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8268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F3310B5-AE5C-4914-AAE1-A6887FCA507B}"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9925"/>
            <a:ext cx="9144000" cy="88021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1379" y="6066733"/>
            <a:ext cx="1666430" cy="680381"/>
          </a:xfrm>
          <a:prstGeom prst="rect">
            <a:avLst/>
          </a:prstGeom>
        </p:spPr>
      </p:pic>
      <p:pic>
        <p:nvPicPr>
          <p:cNvPr id="11" name="Picture 10">
            <a:extLst>
              <a:ext uri="{FF2B5EF4-FFF2-40B4-BE49-F238E27FC236}">
                <a16:creationId xmlns:a16="http://schemas.microsoft.com/office/drawing/2014/main" id="{7C3E9255-149E-40A3-A1E6-C8E0B56D7A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96317" y="4552371"/>
            <a:ext cx="1240149" cy="1430172"/>
          </a:xfrm>
          <a:prstGeom prst="rect">
            <a:avLst/>
          </a:prstGeom>
        </p:spPr>
      </p:pic>
      <p:sp>
        <p:nvSpPr>
          <p:cNvPr id="6" name="Slide Number Placeholder 5"/>
          <p:cNvSpPr>
            <a:spLocks noGrp="1"/>
          </p:cNvSpPr>
          <p:nvPr>
            <p:ph type="sldNum" sz="quarter" idx="12"/>
          </p:nvPr>
        </p:nvSpPr>
        <p:spPr/>
        <p:txBody>
          <a:bodyPr/>
          <a:lstStyle/>
          <a:p>
            <a:fld id="{02EE1290-9E1B-4365-AB05-C2444418A1B0}" type="slidenum">
              <a:rPr lang="en-US" smtClean="0"/>
              <a:t>‹#›</a:t>
            </a:fld>
            <a:endParaRPr lang="en-US"/>
          </a:p>
        </p:txBody>
      </p:sp>
      <p:pic>
        <p:nvPicPr>
          <p:cNvPr id="12" name="Picture 11">
            <a:extLst>
              <a:ext uri="{FF2B5EF4-FFF2-40B4-BE49-F238E27FC236}">
                <a16:creationId xmlns:a16="http://schemas.microsoft.com/office/drawing/2014/main" id="{5018AF0F-6463-4FAD-9344-8D1BA2A204BC}"/>
              </a:ext>
            </a:extLst>
          </p:cNvPr>
          <p:cNvPicPr>
            <a:picLocks noChangeAspect="1"/>
          </p:cNvPicPr>
          <p:nvPr userDrawn="1"/>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4880" t="753" r="38594" b="13009"/>
          <a:stretch/>
        </p:blipFill>
        <p:spPr>
          <a:xfrm>
            <a:off x="6265444" y="6122989"/>
            <a:ext cx="531869" cy="548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3475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F98ADE04-A6FA-494D-8956-7AD58DAC5DF0}" type="datetime1">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9925"/>
            <a:ext cx="9144000" cy="88021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1379" y="6066733"/>
            <a:ext cx="1666430" cy="680381"/>
          </a:xfrm>
          <a:prstGeom prst="rect">
            <a:avLst/>
          </a:prstGeom>
        </p:spPr>
      </p:pic>
      <p:pic>
        <p:nvPicPr>
          <p:cNvPr id="14" name="Picture 13">
            <a:extLst>
              <a:ext uri="{FF2B5EF4-FFF2-40B4-BE49-F238E27FC236}">
                <a16:creationId xmlns:a16="http://schemas.microsoft.com/office/drawing/2014/main" id="{56498C3E-5B88-45F1-BEDE-8B07A81F04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96317" y="4552371"/>
            <a:ext cx="1240149" cy="1430172"/>
          </a:xfrm>
          <a:prstGeom prst="rect">
            <a:avLst/>
          </a:prstGeom>
        </p:spPr>
      </p:pic>
      <p:sp>
        <p:nvSpPr>
          <p:cNvPr id="9" name="Slide Number Placeholder 8"/>
          <p:cNvSpPr>
            <a:spLocks noGrp="1"/>
          </p:cNvSpPr>
          <p:nvPr>
            <p:ph type="sldNum" sz="quarter" idx="12"/>
          </p:nvPr>
        </p:nvSpPr>
        <p:spPr/>
        <p:txBody>
          <a:bodyPr/>
          <a:lstStyle/>
          <a:p>
            <a:fld id="{02EE1290-9E1B-4365-AB05-C2444418A1B0}" type="slidenum">
              <a:rPr lang="en-US" smtClean="0"/>
              <a:t>‹#›</a:t>
            </a:fld>
            <a:endParaRPr lang="en-US"/>
          </a:p>
        </p:txBody>
      </p:sp>
      <p:pic>
        <p:nvPicPr>
          <p:cNvPr id="15" name="Picture 14">
            <a:extLst>
              <a:ext uri="{FF2B5EF4-FFF2-40B4-BE49-F238E27FC236}">
                <a16:creationId xmlns:a16="http://schemas.microsoft.com/office/drawing/2014/main" id="{05D21BB0-AA4B-4CBA-9CF5-8323D8516915}"/>
              </a:ext>
            </a:extLst>
          </p:cNvPr>
          <p:cNvPicPr>
            <a:picLocks noChangeAspect="1"/>
          </p:cNvPicPr>
          <p:nvPr userDrawn="1"/>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4880" t="753" r="38594" b="13009"/>
          <a:stretch/>
        </p:blipFill>
        <p:spPr>
          <a:xfrm>
            <a:off x="6265444" y="6122989"/>
            <a:ext cx="531869" cy="548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8004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A77B6688-9E1E-49EC-A88F-B826C128F139}" type="datetime1">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9925"/>
            <a:ext cx="9144000" cy="88021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1379" y="6066733"/>
            <a:ext cx="1666430" cy="680381"/>
          </a:xfrm>
          <a:prstGeom prst="rect">
            <a:avLst/>
          </a:prstGeom>
        </p:spPr>
      </p:pic>
      <p:pic>
        <p:nvPicPr>
          <p:cNvPr id="9" name="Picture 8">
            <a:extLst>
              <a:ext uri="{FF2B5EF4-FFF2-40B4-BE49-F238E27FC236}">
                <a16:creationId xmlns:a16="http://schemas.microsoft.com/office/drawing/2014/main" id="{E69E34B0-8939-442C-8ECD-CAFBD8E030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96317" y="4552371"/>
            <a:ext cx="1240149" cy="1430172"/>
          </a:xfrm>
          <a:prstGeom prst="rect">
            <a:avLst/>
          </a:prstGeom>
        </p:spPr>
      </p:pic>
      <p:sp>
        <p:nvSpPr>
          <p:cNvPr id="4" name="Slide Number Placeholder 3"/>
          <p:cNvSpPr>
            <a:spLocks noGrp="1"/>
          </p:cNvSpPr>
          <p:nvPr>
            <p:ph type="sldNum" sz="quarter" idx="12"/>
          </p:nvPr>
        </p:nvSpPr>
        <p:spPr/>
        <p:txBody>
          <a:bodyPr/>
          <a:lstStyle/>
          <a:p>
            <a:fld id="{02EE1290-9E1B-4365-AB05-C2444418A1B0}" type="slidenum">
              <a:rPr lang="en-US" smtClean="0"/>
              <a:t>‹#›</a:t>
            </a:fld>
            <a:endParaRPr lang="en-US"/>
          </a:p>
        </p:txBody>
      </p:sp>
      <p:pic>
        <p:nvPicPr>
          <p:cNvPr id="10" name="Picture 9">
            <a:extLst>
              <a:ext uri="{FF2B5EF4-FFF2-40B4-BE49-F238E27FC236}">
                <a16:creationId xmlns:a16="http://schemas.microsoft.com/office/drawing/2014/main" id="{8E2FFC2F-2C20-4636-960B-0B04DB12FE32}"/>
              </a:ext>
            </a:extLst>
          </p:cNvPr>
          <p:cNvPicPr>
            <a:picLocks noChangeAspect="1"/>
          </p:cNvPicPr>
          <p:nvPr userDrawn="1"/>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4880" t="753" r="38594" b="13009"/>
          <a:stretch/>
        </p:blipFill>
        <p:spPr>
          <a:xfrm>
            <a:off x="6265444" y="6122989"/>
            <a:ext cx="531869" cy="548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7513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FC1BE4A-FFB1-4CD5-8F3C-063B02FC97C2}" type="datetime1">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9925"/>
            <a:ext cx="9144000" cy="88021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1379" y="6066733"/>
            <a:ext cx="1666430" cy="680381"/>
          </a:xfrm>
          <a:prstGeom prst="rect">
            <a:avLst/>
          </a:prstGeom>
        </p:spPr>
      </p:pic>
      <p:pic>
        <p:nvPicPr>
          <p:cNvPr id="12" name="Picture 11">
            <a:extLst>
              <a:ext uri="{FF2B5EF4-FFF2-40B4-BE49-F238E27FC236}">
                <a16:creationId xmlns:a16="http://schemas.microsoft.com/office/drawing/2014/main" id="{C1975EB2-BDDD-4455-9460-CF3DE51B7D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96317" y="4552371"/>
            <a:ext cx="1240149" cy="1430172"/>
          </a:xfrm>
          <a:prstGeom prst="rect">
            <a:avLst/>
          </a:prstGeom>
        </p:spPr>
      </p:pic>
      <p:sp>
        <p:nvSpPr>
          <p:cNvPr id="7" name="Slide Number Placeholder 6"/>
          <p:cNvSpPr>
            <a:spLocks noGrp="1"/>
          </p:cNvSpPr>
          <p:nvPr>
            <p:ph type="sldNum" sz="quarter" idx="12"/>
          </p:nvPr>
        </p:nvSpPr>
        <p:spPr/>
        <p:txBody>
          <a:bodyPr/>
          <a:lstStyle/>
          <a:p>
            <a:fld id="{02EE1290-9E1B-4365-AB05-C2444418A1B0}" type="slidenum">
              <a:rPr lang="en-US" smtClean="0"/>
              <a:t>‹#›</a:t>
            </a:fld>
            <a:endParaRPr lang="en-US"/>
          </a:p>
        </p:txBody>
      </p:sp>
      <p:pic>
        <p:nvPicPr>
          <p:cNvPr id="13" name="Picture 12">
            <a:extLst>
              <a:ext uri="{FF2B5EF4-FFF2-40B4-BE49-F238E27FC236}">
                <a16:creationId xmlns:a16="http://schemas.microsoft.com/office/drawing/2014/main" id="{9A9A5FEE-1B4C-474D-9046-2E01CE6272BC}"/>
              </a:ext>
            </a:extLst>
          </p:cNvPr>
          <p:cNvPicPr>
            <a:picLocks noChangeAspect="1"/>
          </p:cNvPicPr>
          <p:nvPr userDrawn="1"/>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4880" t="753" r="38594" b="13009"/>
          <a:stretch/>
        </p:blipFill>
        <p:spPr>
          <a:xfrm>
            <a:off x="6265444" y="6122989"/>
            <a:ext cx="531869" cy="548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9159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7827100-3B51-4CEF-9612-EDC2F2A94847}" type="datetime1">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9925"/>
            <a:ext cx="9144000" cy="88021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1379" y="6066733"/>
            <a:ext cx="1666430" cy="680381"/>
          </a:xfrm>
          <a:prstGeom prst="rect">
            <a:avLst/>
          </a:prstGeom>
        </p:spPr>
      </p:pic>
      <p:pic>
        <p:nvPicPr>
          <p:cNvPr id="12" name="Picture 11">
            <a:extLst>
              <a:ext uri="{FF2B5EF4-FFF2-40B4-BE49-F238E27FC236}">
                <a16:creationId xmlns:a16="http://schemas.microsoft.com/office/drawing/2014/main" id="{B7DF5522-167C-4377-B6A0-A8525027ED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96317" y="4552371"/>
            <a:ext cx="1240149" cy="1430172"/>
          </a:xfrm>
          <a:prstGeom prst="rect">
            <a:avLst/>
          </a:prstGeom>
        </p:spPr>
      </p:pic>
      <p:sp>
        <p:nvSpPr>
          <p:cNvPr id="7" name="Slide Number Placeholder 6"/>
          <p:cNvSpPr>
            <a:spLocks noGrp="1"/>
          </p:cNvSpPr>
          <p:nvPr>
            <p:ph type="sldNum" sz="quarter" idx="12"/>
          </p:nvPr>
        </p:nvSpPr>
        <p:spPr/>
        <p:txBody>
          <a:bodyPr/>
          <a:lstStyle/>
          <a:p>
            <a:fld id="{02EE1290-9E1B-4365-AB05-C2444418A1B0}" type="slidenum">
              <a:rPr lang="en-US" smtClean="0"/>
              <a:t>‹#›</a:t>
            </a:fld>
            <a:endParaRPr lang="en-US"/>
          </a:p>
        </p:txBody>
      </p:sp>
      <p:pic>
        <p:nvPicPr>
          <p:cNvPr id="13" name="Picture 12">
            <a:extLst>
              <a:ext uri="{FF2B5EF4-FFF2-40B4-BE49-F238E27FC236}">
                <a16:creationId xmlns:a16="http://schemas.microsoft.com/office/drawing/2014/main" id="{F827B9BD-512A-4AF9-B67B-D8B6AF105374}"/>
              </a:ext>
            </a:extLst>
          </p:cNvPr>
          <p:cNvPicPr>
            <a:picLocks noChangeAspect="1"/>
          </p:cNvPicPr>
          <p:nvPr userDrawn="1"/>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4880" t="753" r="38594" b="13009"/>
          <a:stretch/>
        </p:blipFill>
        <p:spPr>
          <a:xfrm>
            <a:off x="6265444" y="6122989"/>
            <a:ext cx="531869" cy="548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026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AF8B5DF-A626-4788-8505-59C39C5D4AB9}"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9925"/>
            <a:ext cx="9144000" cy="88021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1379" y="6066733"/>
            <a:ext cx="1666430" cy="680381"/>
          </a:xfrm>
          <a:prstGeom prst="rect">
            <a:avLst/>
          </a:prstGeom>
        </p:spPr>
      </p:pic>
      <p:pic>
        <p:nvPicPr>
          <p:cNvPr id="11" name="Picture 10">
            <a:extLst>
              <a:ext uri="{FF2B5EF4-FFF2-40B4-BE49-F238E27FC236}">
                <a16:creationId xmlns:a16="http://schemas.microsoft.com/office/drawing/2014/main" id="{6F1D6084-9E69-4D43-A7D3-C622ED85E3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96317" y="4552371"/>
            <a:ext cx="1240149" cy="1430172"/>
          </a:xfrm>
          <a:prstGeom prst="rect">
            <a:avLst/>
          </a:prstGeom>
        </p:spPr>
      </p:pic>
      <p:sp>
        <p:nvSpPr>
          <p:cNvPr id="6" name="Slide Number Placeholder 5"/>
          <p:cNvSpPr>
            <a:spLocks noGrp="1"/>
          </p:cNvSpPr>
          <p:nvPr>
            <p:ph type="sldNum" sz="quarter" idx="12"/>
          </p:nvPr>
        </p:nvSpPr>
        <p:spPr/>
        <p:txBody>
          <a:bodyPr/>
          <a:lstStyle/>
          <a:p>
            <a:fld id="{02EE1290-9E1B-4365-AB05-C2444418A1B0}" type="slidenum">
              <a:rPr lang="en-US" smtClean="0"/>
              <a:t>‹#›</a:t>
            </a:fld>
            <a:endParaRPr lang="en-US"/>
          </a:p>
        </p:txBody>
      </p:sp>
      <p:pic>
        <p:nvPicPr>
          <p:cNvPr id="12" name="Picture 11">
            <a:extLst>
              <a:ext uri="{FF2B5EF4-FFF2-40B4-BE49-F238E27FC236}">
                <a16:creationId xmlns:a16="http://schemas.microsoft.com/office/drawing/2014/main" id="{1D82B4F3-5AE2-455C-A7E5-6FBDC497B815}"/>
              </a:ext>
            </a:extLst>
          </p:cNvPr>
          <p:cNvPicPr>
            <a:picLocks noChangeAspect="1"/>
          </p:cNvPicPr>
          <p:nvPr userDrawn="1"/>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4880" t="753" r="38594" b="13009"/>
          <a:stretch/>
        </p:blipFill>
        <p:spPr>
          <a:xfrm>
            <a:off x="6265444" y="6122989"/>
            <a:ext cx="531869" cy="548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340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theme" Target="../theme/theme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E93A6DFC-173B-4D00-892E-5E379551145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896317" y="4552371"/>
            <a:ext cx="1240149" cy="1430172"/>
          </a:xfrm>
          <a:prstGeom prst="rect">
            <a:avLst/>
          </a:prstGeom>
        </p:spPr>
      </p:pic>
      <p:grpSp>
        <p:nvGrpSpPr>
          <p:cNvPr id="10" name="Group 9">
            <a:extLst>
              <a:ext uri="{FF2B5EF4-FFF2-40B4-BE49-F238E27FC236}">
                <a16:creationId xmlns:a16="http://schemas.microsoft.com/office/drawing/2014/main" id="{0FAC3CB4-825B-42D6-9054-18D557785932}"/>
              </a:ext>
            </a:extLst>
          </p:cNvPr>
          <p:cNvGrpSpPr/>
          <p:nvPr userDrawn="1"/>
        </p:nvGrpSpPr>
        <p:grpSpPr>
          <a:xfrm>
            <a:off x="0" y="5979925"/>
            <a:ext cx="9144000" cy="880217"/>
            <a:chOff x="0" y="5979925"/>
            <a:chExt cx="9144000" cy="880217"/>
          </a:xfrm>
        </p:grpSpPr>
        <p:pic>
          <p:nvPicPr>
            <p:cNvPr id="8" name="Picture 7">
              <a:extLst>
                <a:ext uri="{FF2B5EF4-FFF2-40B4-BE49-F238E27FC236}">
                  <a16:creationId xmlns:a16="http://schemas.microsoft.com/office/drawing/2014/main" id="{282158DA-F4D9-42B4-BF7D-8C4B7247322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5979925"/>
              <a:ext cx="9144000" cy="880217"/>
            </a:xfrm>
            <a:prstGeom prst="rect">
              <a:avLst/>
            </a:prstGeom>
          </p:spPr>
        </p:pic>
        <p:pic>
          <p:nvPicPr>
            <p:cNvPr id="9" name="Picture 8">
              <a:extLst>
                <a:ext uri="{FF2B5EF4-FFF2-40B4-BE49-F238E27FC236}">
                  <a16:creationId xmlns:a16="http://schemas.microsoft.com/office/drawing/2014/main" id="{60905AA1-B8A6-472C-A42F-B401904E918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161379" y="6066733"/>
              <a:ext cx="1666430" cy="680381"/>
            </a:xfrm>
            <a:prstGeom prst="rect">
              <a:avLst/>
            </a:prstGeom>
          </p:spPr>
        </p:pic>
      </p:gr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249" y="6492875"/>
            <a:ext cx="410440" cy="365125"/>
          </a:xfrm>
          <a:prstGeom prst="rect">
            <a:avLst/>
          </a:prstGeom>
        </p:spPr>
        <p:txBody>
          <a:bodyPr vert="horz" lIns="91440" tIns="45720" rIns="91440" bIns="45720" rtlCol="0" anchor="ctr"/>
          <a:lstStyle>
            <a:lvl1pPr algn="r">
              <a:defRPr sz="1200">
                <a:solidFill>
                  <a:schemeClr val="bg1"/>
                </a:solidFill>
              </a:defRPr>
            </a:lvl1pPr>
          </a:lstStyle>
          <a:p>
            <a:fld id="{02EE1290-9E1B-4365-AB05-C2444418A1B0}" type="slidenum">
              <a:rPr lang="en-US" smtClean="0"/>
              <a:pPr/>
              <a:t>‹#›</a:t>
            </a:fld>
            <a:endParaRPr lang="en-US"/>
          </a:p>
        </p:txBody>
      </p:sp>
      <p:pic>
        <p:nvPicPr>
          <p:cNvPr id="11" name="Picture 10">
            <a:extLst>
              <a:ext uri="{FF2B5EF4-FFF2-40B4-BE49-F238E27FC236}">
                <a16:creationId xmlns:a16="http://schemas.microsoft.com/office/drawing/2014/main" id="{39A61EDC-C254-4BAA-A880-B7983336FB63}"/>
              </a:ext>
            </a:extLst>
          </p:cNvPr>
          <p:cNvPicPr>
            <a:picLocks noChangeAspect="1"/>
          </p:cNvPicPr>
          <p:nvPr userDrawn="1"/>
        </p:nvPicPr>
        <p:blipFill rotWithShape="1">
          <a:blip r:embed="rId13" cstate="print">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l="14880" t="753" r="38594" b="13009"/>
          <a:stretch/>
        </p:blipFill>
        <p:spPr>
          <a:xfrm>
            <a:off x="6265444" y="6122989"/>
            <a:ext cx="531869" cy="548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55956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7" r:id="rId5"/>
    <p:sldLayoutId id="2147483668" r:id="rId6"/>
    <p:sldLayoutId id="2147483669" r:id="rId7"/>
    <p:sldLayoutId id="2147483670" r:id="rId8"/>
  </p:sldLayoutIdLst>
  <p:hf hdr="0" ftr="0" dt="0"/>
  <p:txStyles>
    <p:titleStyle>
      <a:lvl1pPr algn="l" defTabSz="914400" rtl="0" eaLnBrk="1" latinLnBrk="0" hangingPunct="1">
        <a:lnSpc>
          <a:spcPct val="90000"/>
        </a:lnSpc>
        <a:spcBef>
          <a:spcPct val="0"/>
        </a:spcBef>
        <a:buNone/>
        <a:defRPr lang="en-US" sz="4000" b="1" kern="1200" dirty="0">
          <a:solidFill>
            <a:srgbClr val="0080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ABB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ABB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ABB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ABB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ABB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emro.who.int/about-who/rc66/index.html" TargetMode="Externa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eg"/><Relationship Id="rId7" Type="http://schemas.openxmlformats.org/officeDocument/2006/relationships/image" Target="../media/image27.jp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WHOEMRO" TargetMode="External"/><Relationship Id="rId7" Type="http://schemas.openxmlformats.org/officeDocument/2006/relationships/image" Target="../media/image31.jpg"/><Relationship Id="rId2" Type="http://schemas.openxmlformats.org/officeDocument/2006/relationships/hyperlink" Target="https://www.flickr.com/photos/149309436@N05/" TargetMode="Externa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hyperlink" Target="https://twitter.com/WHOEMRO"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Image result for tehran tower">
            <a:extLst>
              <a:ext uri="{FF2B5EF4-FFF2-40B4-BE49-F238E27FC236}">
                <a16:creationId xmlns:a16="http://schemas.microsoft.com/office/drawing/2014/main" id="{3D12BA2F-8AC4-4FA3-8BC3-C55E94ABA8DA}"/>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6201"/>
          <a:stretch/>
        </p:blipFill>
        <p:spPr bwMode="auto">
          <a:xfrm>
            <a:off x="-1" y="0"/>
            <a:ext cx="10933165" cy="59647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FDB26DC-32FD-4BFF-96DD-11318C2062FC}"/>
              </a:ext>
            </a:extLst>
          </p:cNvPr>
          <p:cNvSpPr>
            <a:spLocks noGrp="1"/>
          </p:cNvSpPr>
          <p:nvPr>
            <p:ph type="sldNum" sz="quarter" idx="12"/>
          </p:nvPr>
        </p:nvSpPr>
        <p:spPr/>
        <p:txBody>
          <a:bodyPr/>
          <a:lstStyle/>
          <a:p>
            <a:fld id="{02EE1290-9E1B-4365-AB05-C2444418A1B0}" type="slidenum">
              <a:rPr lang="en-US" smtClean="0"/>
              <a:t>1</a:t>
            </a:fld>
            <a:endParaRPr lang="en-US"/>
          </a:p>
        </p:txBody>
      </p:sp>
      <p:sp>
        <p:nvSpPr>
          <p:cNvPr id="3" name="Title 2">
            <a:extLst>
              <a:ext uri="{FF2B5EF4-FFF2-40B4-BE49-F238E27FC236}">
                <a16:creationId xmlns:a16="http://schemas.microsoft.com/office/drawing/2014/main" id="{4B680AD0-128A-407A-A4D7-DBB02E2EE17E}"/>
              </a:ext>
            </a:extLst>
          </p:cNvPr>
          <p:cNvSpPr txBox="1">
            <a:spLocks/>
          </p:cNvSpPr>
          <p:nvPr/>
        </p:nvSpPr>
        <p:spPr>
          <a:xfrm>
            <a:off x="636070" y="443044"/>
            <a:ext cx="7871860" cy="18571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rgbClr val="00808E"/>
                </a:solidFill>
              </a:rPr>
              <a:t>RC66 Announcements</a:t>
            </a:r>
          </a:p>
        </p:txBody>
      </p:sp>
    </p:spTree>
    <p:extLst>
      <p:ext uri="{BB962C8B-B14F-4D97-AF65-F5344CB8AC3E}">
        <p14:creationId xmlns:p14="http://schemas.microsoft.com/office/powerpoint/2010/main" val="73859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Services </a:t>
            </a:r>
          </a:p>
        </p:txBody>
      </p:sp>
      <p:pic>
        <p:nvPicPr>
          <p:cNvPr id="5" name="Content Placeholder 4"/>
          <p:cNvPicPr>
            <a:picLocks noGrp="1" noChangeAspect="1"/>
          </p:cNvPicPr>
          <p:nvPr>
            <p:ph idx="1"/>
          </p:nvPr>
        </p:nvPicPr>
        <p:blipFill>
          <a:blip r:embed="rId2"/>
          <a:stretch>
            <a:fillRect/>
          </a:stretch>
        </p:blipFill>
        <p:spPr>
          <a:xfrm>
            <a:off x="6402587" y="0"/>
            <a:ext cx="2349935" cy="2349935"/>
          </a:xfrm>
          <a:prstGeom prst="rect">
            <a:avLst/>
          </a:prstGeom>
        </p:spPr>
      </p:pic>
      <p:sp>
        <p:nvSpPr>
          <p:cNvPr id="4" name="Slide Number Placeholder 3"/>
          <p:cNvSpPr>
            <a:spLocks noGrp="1"/>
          </p:cNvSpPr>
          <p:nvPr>
            <p:ph type="sldNum" sz="quarter" idx="12"/>
          </p:nvPr>
        </p:nvSpPr>
        <p:spPr/>
        <p:txBody>
          <a:bodyPr/>
          <a:lstStyle/>
          <a:p>
            <a:fld id="{02EE1290-9E1B-4365-AB05-C2444418A1B0}" type="slidenum">
              <a:rPr lang="en-US" smtClean="0"/>
              <a:t>10</a:t>
            </a:fld>
            <a:endParaRPr lang="en-US"/>
          </a:p>
        </p:txBody>
      </p:sp>
      <p:sp>
        <p:nvSpPr>
          <p:cNvPr id="7" name="TextBox 6"/>
          <p:cNvSpPr txBox="1"/>
          <p:nvPr/>
        </p:nvSpPr>
        <p:spPr>
          <a:xfrm>
            <a:off x="572494" y="1582310"/>
            <a:ext cx="7529886" cy="3970318"/>
          </a:xfrm>
          <a:prstGeom prst="rect">
            <a:avLst/>
          </a:prstGeom>
          <a:noFill/>
        </p:spPr>
        <p:txBody>
          <a:bodyPr wrap="square" rtlCol="0">
            <a:spAutoFit/>
          </a:bodyPr>
          <a:lstStyle/>
          <a:p>
            <a:pPr algn="ctr"/>
            <a:r>
              <a:rPr lang="en-US" sz="2800" dirty="0">
                <a:solidFill>
                  <a:srgbClr val="00ABBC"/>
                </a:solidFill>
              </a:rPr>
              <a:t>The working languages of the Committee are </a:t>
            </a:r>
            <a:r>
              <a:rPr lang="en-US" sz="2800" b="1" dirty="0">
                <a:solidFill>
                  <a:srgbClr val="0070C0"/>
                </a:solidFill>
              </a:rPr>
              <a:t>Arabic </a:t>
            </a:r>
            <a:r>
              <a:rPr lang="ar-EG" sz="2800" b="1" dirty="0">
                <a:solidFill>
                  <a:srgbClr val="0070C0"/>
                </a:solidFill>
              </a:rPr>
              <a:t>۞</a:t>
            </a:r>
            <a:r>
              <a:rPr lang="en-US" sz="2800" b="1" dirty="0">
                <a:solidFill>
                  <a:srgbClr val="0070C0"/>
                </a:solidFill>
              </a:rPr>
              <a:t> English </a:t>
            </a:r>
            <a:r>
              <a:rPr lang="ar-EG" sz="2800" b="1" dirty="0">
                <a:solidFill>
                  <a:srgbClr val="0070C0"/>
                </a:solidFill>
              </a:rPr>
              <a:t>۞</a:t>
            </a:r>
            <a:r>
              <a:rPr lang="en-US" sz="2800" b="1" dirty="0">
                <a:solidFill>
                  <a:srgbClr val="0070C0"/>
                </a:solidFill>
              </a:rPr>
              <a:t> French </a:t>
            </a:r>
            <a:r>
              <a:rPr lang="en-US" dirty="0">
                <a:solidFill>
                  <a:srgbClr val="0070C0"/>
                </a:solidFill>
              </a:rPr>
              <a:t>	</a:t>
            </a:r>
          </a:p>
          <a:p>
            <a:endParaRPr lang="en-US" sz="2800" dirty="0">
              <a:solidFill>
                <a:srgbClr val="00ABBC"/>
              </a:solidFill>
            </a:endParaRPr>
          </a:p>
          <a:p>
            <a:pPr marL="457200" indent="-457200">
              <a:buFont typeface="Arial" panose="020B0604020202020204" pitchFamily="34" charset="0"/>
              <a:buChar char="•"/>
            </a:pPr>
            <a:r>
              <a:rPr lang="en-US" sz="2400" dirty="0">
                <a:solidFill>
                  <a:srgbClr val="00ABBC"/>
                </a:solidFill>
              </a:rPr>
              <a:t>Speak clearly and at a moderate rate.</a:t>
            </a:r>
          </a:p>
          <a:p>
            <a:pPr marL="457200" indent="-457200">
              <a:buFont typeface="Arial" panose="020B0604020202020204" pitchFamily="34" charset="0"/>
              <a:buChar char="•"/>
            </a:pPr>
            <a:r>
              <a:rPr lang="en-US" sz="2400" dirty="0">
                <a:solidFill>
                  <a:srgbClr val="00ABBC"/>
                </a:solidFill>
              </a:rPr>
              <a:t>Interpreters need to view the speaker and presentation, please avoid standing in front of the interpretation booth. </a:t>
            </a:r>
          </a:p>
          <a:p>
            <a:pPr marL="457200" indent="-457200">
              <a:buFont typeface="Arial" panose="020B0604020202020204" pitchFamily="34" charset="0"/>
              <a:buChar char="•"/>
            </a:pPr>
            <a:r>
              <a:rPr lang="en-US" sz="2400" dirty="0">
                <a:solidFill>
                  <a:srgbClr val="00ABBC"/>
                </a:solidFill>
              </a:rPr>
              <a:t>Interventions can also be shared ahead with the </a:t>
            </a:r>
            <a:r>
              <a:rPr lang="en-US" sz="2400">
                <a:solidFill>
                  <a:srgbClr val="00ABBC"/>
                </a:solidFill>
              </a:rPr>
              <a:t>interpreters through </a:t>
            </a:r>
            <a:r>
              <a:rPr lang="en-US" sz="2400" u="sng" dirty="0">
                <a:solidFill>
                  <a:srgbClr val="00ABBC"/>
                </a:solidFill>
              </a:rPr>
              <a:t>emrgorcrep@who.int</a:t>
            </a:r>
            <a:r>
              <a:rPr lang="en-US" sz="2400" dirty="0">
                <a:solidFill>
                  <a:srgbClr val="00ABBC"/>
                </a:solidFill>
              </a:rPr>
              <a:t>, for better simultaneous translation.</a:t>
            </a:r>
            <a:endParaRPr lang="en-US" sz="1600" dirty="0"/>
          </a:p>
        </p:txBody>
      </p:sp>
    </p:spTree>
    <p:extLst>
      <p:ext uri="{BB962C8B-B14F-4D97-AF65-F5344CB8AC3E}">
        <p14:creationId xmlns:p14="http://schemas.microsoft.com/office/powerpoint/2010/main" val="406347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37677B-C5CD-4D2B-99AD-C0C76D3AF30A}"/>
              </a:ext>
            </a:extLst>
          </p:cNvPr>
          <p:cNvSpPr>
            <a:spLocks noGrp="1"/>
          </p:cNvSpPr>
          <p:nvPr>
            <p:ph type="title"/>
          </p:nvPr>
        </p:nvSpPr>
        <p:spPr>
          <a:xfrm>
            <a:off x="453662" y="740828"/>
            <a:ext cx="7886700" cy="1002116"/>
          </a:xfrm>
        </p:spPr>
        <p:txBody>
          <a:bodyPr/>
          <a:lstStyle/>
          <a:p>
            <a:r>
              <a:rPr lang="en-US" dirty="0"/>
              <a:t>Eco-friendly RC66 (paperless)</a:t>
            </a:r>
          </a:p>
        </p:txBody>
      </p:sp>
      <p:sp>
        <p:nvSpPr>
          <p:cNvPr id="5" name="Content Placeholder 4">
            <a:extLst>
              <a:ext uri="{FF2B5EF4-FFF2-40B4-BE49-F238E27FC236}">
                <a16:creationId xmlns:a16="http://schemas.microsoft.com/office/drawing/2014/main" id="{72663031-F149-45C4-82D5-B9B1C5A22F59}"/>
              </a:ext>
            </a:extLst>
          </p:cNvPr>
          <p:cNvSpPr>
            <a:spLocks noGrp="1"/>
          </p:cNvSpPr>
          <p:nvPr>
            <p:ph idx="1"/>
          </p:nvPr>
        </p:nvSpPr>
        <p:spPr>
          <a:xfrm>
            <a:off x="453662" y="2239332"/>
            <a:ext cx="4292509" cy="3247071"/>
          </a:xfrm>
        </p:spPr>
        <p:txBody>
          <a:bodyPr>
            <a:noAutofit/>
          </a:bodyPr>
          <a:lstStyle/>
          <a:p>
            <a:r>
              <a:rPr lang="en-US" dirty="0"/>
              <a:t>The organizers are committed to ensuring that this session of the Regional Committee will be more environmentally friendly than previous sessions through a paperless initiative.</a:t>
            </a:r>
          </a:p>
        </p:txBody>
      </p:sp>
      <p:sp>
        <p:nvSpPr>
          <p:cNvPr id="2" name="Slide Number Placeholder 1">
            <a:extLst>
              <a:ext uri="{FF2B5EF4-FFF2-40B4-BE49-F238E27FC236}">
                <a16:creationId xmlns:a16="http://schemas.microsoft.com/office/drawing/2014/main" id="{A0E0899D-1208-43D5-81D8-48E1920E7B70}"/>
              </a:ext>
            </a:extLst>
          </p:cNvPr>
          <p:cNvSpPr>
            <a:spLocks noGrp="1"/>
          </p:cNvSpPr>
          <p:nvPr>
            <p:ph type="sldNum" sz="quarter" idx="12"/>
          </p:nvPr>
        </p:nvSpPr>
        <p:spPr/>
        <p:txBody>
          <a:bodyPr/>
          <a:lstStyle/>
          <a:p>
            <a:fld id="{02EE1290-9E1B-4365-AB05-C2444418A1B0}" type="slidenum">
              <a:rPr lang="en-US" smtClean="0"/>
              <a:t>2</a:t>
            </a:fld>
            <a:endParaRPr lang="en-US"/>
          </a:p>
        </p:txBody>
      </p:sp>
      <p:pic>
        <p:nvPicPr>
          <p:cNvPr id="1028" name="Picture 4" descr="Image result for paperless">
            <a:extLst>
              <a:ext uri="{FF2B5EF4-FFF2-40B4-BE49-F238E27FC236}">
                <a16:creationId xmlns:a16="http://schemas.microsoft.com/office/drawing/2014/main" id="{45208990-ECF8-4BAE-995A-2D9082DC24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2" t="24910" r="3787" b="13638"/>
          <a:stretch/>
        </p:blipFill>
        <p:spPr bwMode="auto">
          <a:xfrm>
            <a:off x="4634417" y="2497797"/>
            <a:ext cx="4239618" cy="18624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41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287441" cy="827948"/>
          </a:xfrm>
        </p:spPr>
        <p:txBody>
          <a:bodyPr/>
          <a:lstStyle/>
          <a:p>
            <a:r>
              <a:rPr lang="en-US" dirty="0"/>
              <a:t>Walk the Talk</a:t>
            </a:r>
          </a:p>
        </p:txBody>
      </p:sp>
      <p:sp>
        <p:nvSpPr>
          <p:cNvPr id="3" name="Content Placeholder 2"/>
          <p:cNvSpPr>
            <a:spLocks noGrp="1"/>
          </p:cNvSpPr>
          <p:nvPr>
            <p:ph idx="1"/>
          </p:nvPr>
        </p:nvSpPr>
        <p:spPr>
          <a:xfrm>
            <a:off x="593575" y="1416322"/>
            <a:ext cx="4134939" cy="2998924"/>
          </a:xfrm>
        </p:spPr>
        <p:txBody>
          <a:bodyPr/>
          <a:lstStyle/>
          <a:p>
            <a:r>
              <a:rPr lang="en-US" dirty="0"/>
              <a:t>It will also seek to encourage people’s participation in physical activity initiatives and ensuring healthier food options are available to delegates.</a:t>
            </a:r>
          </a:p>
        </p:txBody>
      </p:sp>
      <p:sp>
        <p:nvSpPr>
          <p:cNvPr id="4" name="Slide Number Placeholder 3"/>
          <p:cNvSpPr>
            <a:spLocks noGrp="1"/>
          </p:cNvSpPr>
          <p:nvPr>
            <p:ph type="sldNum" sz="quarter" idx="12"/>
          </p:nvPr>
        </p:nvSpPr>
        <p:spPr/>
        <p:txBody>
          <a:bodyPr/>
          <a:lstStyle/>
          <a:p>
            <a:fld id="{02EE1290-9E1B-4365-AB05-C2444418A1B0}" type="slidenum">
              <a:rPr lang="en-US" smtClean="0"/>
              <a:t>3</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545154"/>
            <a:ext cx="2798086" cy="279808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7461" y="2444139"/>
            <a:ext cx="1314562" cy="218031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6801" y="1416322"/>
            <a:ext cx="1216833" cy="1031627"/>
          </a:xfrm>
          <a:prstGeom prst="rect">
            <a:avLst/>
          </a:prstGeom>
        </p:spPr>
      </p:pic>
    </p:spTree>
    <p:extLst>
      <p:ext uri="{BB962C8B-B14F-4D97-AF65-F5344CB8AC3E}">
        <p14:creationId xmlns:p14="http://schemas.microsoft.com/office/powerpoint/2010/main" val="2720322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91" y="421700"/>
            <a:ext cx="8199159" cy="736540"/>
          </a:xfrm>
        </p:spPr>
        <p:txBody>
          <a:bodyPr/>
          <a:lstStyle/>
          <a:p>
            <a:r>
              <a:rPr lang="en-US" dirty="0"/>
              <a:t>Access to RC66 documentation</a:t>
            </a:r>
          </a:p>
        </p:txBody>
      </p:sp>
      <p:sp>
        <p:nvSpPr>
          <p:cNvPr id="4" name="Slide Number Placeholder 3"/>
          <p:cNvSpPr>
            <a:spLocks noGrp="1"/>
          </p:cNvSpPr>
          <p:nvPr>
            <p:ph type="sldNum" sz="quarter" idx="12"/>
          </p:nvPr>
        </p:nvSpPr>
        <p:spPr/>
        <p:txBody>
          <a:bodyPr/>
          <a:lstStyle/>
          <a:p>
            <a:fld id="{02EE1290-9E1B-4365-AB05-C2444418A1B0}" type="slidenum">
              <a:rPr lang="en-US" smtClean="0"/>
              <a:t>4</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3850" y="4235469"/>
            <a:ext cx="2656115" cy="149645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2157828"/>
            <a:ext cx="1297577" cy="2542573"/>
          </a:xfrm>
          <a:prstGeom prst="rect">
            <a:avLst/>
          </a:prstGeom>
        </p:spPr>
      </p:pic>
      <p:sp>
        <p:nvSpPr>
          <p:cNvPr id="9" name="AutoShape 2" descr="Cover art"/>
          <p:cNvSpPr>
            <a:spLocks noChangeAspect="1" noChangeArrowheads="1"/>
          </p:cNvSpPr>
          <p:nvPr/>
        </p:nvSpPr>
        <p:spPr bwMode="auto">
          <a:xfrm>
            <a:off x="695506" y="2357485"/>
            <a:ext cx="1803853" cy="18038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lh3.googleusercontent.com/4J3J_AXBGOJtOkMPdSbEufStPrzN_FHiYRviM67tIgf89RRt7umJ4FNlaiXT1Fv4pTcJ"/>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5705" y="4235469"/>
            <a:ext cx="1568307" cy="1496451"/>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CD043065-2B28-4EA9-839C-69E405757118}"/>
              </a:ext>
            </a:extLst>
          </p:cNvPr>
          <p:cNvSpPr txBox="1">
            <a:spLocks/>
          </p:cNvSpPr>
          <p:nvPr/>
        </p:nvSpPr>
        <p:spPr>
          <a:xfrm>
            <a:off x="428061" y="1738034"/>
            <a:ext cx="6712967" cy="2225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ABB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ABB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ABB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ABB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ABB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Download </a:t>
            </a:r>
            <a:r>
              <a:rPr lang="en-US" b="1" dirty="0">
                <a:solidFill>
                  <a:srgbClr val="0070C0"/>
                </a:solidFill>
              </a:rPr>
              <a:t>WHO Events </a:t>
            </a:r>
            <a:r>
              <a:rPr lang="en-US" dirty="0"/>
              <a:t>app from App Store or Google Play.</a:t>
            </a:r>
          </a:p>
          <a:p>
            <a:r>
              <a:rPr lang="en-US" dirty="0"/>
              <a:t>Access to all documentation and material via </a:t>
            </a:r>
            <a:r>
              <a:rPr lang="en-US" b="1" dirty="0">
                <a:solidFill>
                  <a:srgbClr val="0070C0"/>
                </a:solidFill>
              </a:rPr>
              <a:t>WHO EMRC66 </a:t>
            </a:r>
            <a:r>
              <a:rPr lang="en-US" dirty="0"/>
              <a:t>event as a one-stop-shop for everything.</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684" y="4235470"/>
            <a:ext cx="2116183" cy="729995"/>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343" y="5039591"/>
            <a:ext cx="2117524" cy="692330"/>
          </a:xfrm>
          <a:prstGeom prst="rect">
            <a:avLst/>
          </a:prstGeom>
        </p:spPr>
      </p:pic>
      <p:sp>
        <p:nvSpPr>
          <p:cNvPr id="18" name="Rectangle 17"/>
          <p:cNvSpPr/>
          <p:nvPr/>
        </p:nvSpPr>
        <p:spPr>
          <a:xfrm>
            <a:off x="426721" y="1158240"/>
            <a:ext cx="4807130" cy="523220"/>
          </a:xfrm>
          <a:prstGeom prst="rect">
            <a:avLst/>
          </a:prstGeom>
        </p:spPr>
        <p:txBody>
          <a:bodyPr wrap="square">
            <a:spAutoFit/>
          </a:bodyPr>
          <a:lstStyle/>
          <a:p>
            <a:r>
              <a:rPr lang="en-US" sz="2800" b="1" dirty="0">
                <a:solidFill>
                  <a:srgbClr val="0070C0"/>
                </a:solidFill>
              </a:rPr>
              <a:t>WHO EMRC66 Mobile app</a:t>
            </a:r>
          </a:p>
        </p:txBody>
      </p:sp>
    </p:spTree>
    <p:extLst>
      <p:ext uri="{BB962C8B-B14F-4D97-AF65-F5344CB8AC3E}">
        <p14:creationId xmlns:p14="http://schemas.microsoft.com/office/powerpoint/2010/main" val="13268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EE1290-9E1B-4365-AB05-C2444418A1B0}" type="slidenum">
              <a:rPr lang="en-US" smtClean="0"/>
              <a:t>5</a:t>
            </a:fld>
            <a:endParaRPr lang="en-US"/>
          </a:p>
        </p:txBody>
      </p:sp>
      <p:sp>
        <p:nvSpPr>
          <p:cNvPr id="6" name="Rectangle 5"/>
          <p:cNvSpPr/>
          <p:nvPr/>
        </p:nvSpPr>
        <p:spPr>
          <a:xfrm>
            <a:off x="426721" y="1158240"/>
            <a:ext cx="4554582" cy="523220"/>
          </a:xfrm>
          <a:prstGeom prst="rect">
            <a:avLst/>
          </a:prstGeom>
        </p:spPr>
        <p:txBody>
          <a:bodyPr wrap="square">
            <a:spAutoFit/>
          </a:bodyPr>
          <a:lstStyle/>
          <a:p>
            <a:r>
              <a:rPr lang="en-US" sz="2800" b="1" dirty="0">
                <a:solidFill>
                  <a:srgbClr val="0070C0"/>
                </a:solidFill>
              </a:rPr>
              <a:t>Mobile friendly website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4223" y="2085531"/>
            <a:ext cx="1612871" cy="348005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1" y="2085531"/>
            <a:ext cx="1698170" cy="348005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3428" y="2085531"/>
            <a:ext cx="4092932" cy="3250947"/>
          </a:xfrm>
          <a:prstGeom prst="rect">
            <a:avLst/>
          </a:prstGeom>
        </p:spPr>
      </p:pic>
      <p:sp>
        <p:nvSpPr>
          <p:cNvPr id="15" name="Title 1"/>
          <p:cNvSpPr>
            <a:spLocks noGrp="1"/>
          </p:cNvSpPr>
          <p:nvPr>
            <p:ph type="title"/>
          </p:nvPr>
        </p:nvSpPr>
        <p:spPr>
          <a:xfrm>
            <a:off x="316191" y="421700"/>
            <a:ext cx="8199159" cy="736540"/>
          </a:xfrm>
        </p:spPr>
        <p:txBody>
          <a:bodyPr/>
          <a:lstStyle/>
          <a:p>
            <a:r>
              <a:rPr lang="en-US" dirty="0"/>
              <a:t>Access to RC66 documentation</a:t>
            </a:r>
          </a:p>
        </p:txBody>
      </p:sp>
      <p:sp>
        <p:nvSpPr>
          <p:cNvPr id="16" name="Rectangle 15"/>
          <p:cNvSpPr/>
          <p:nvPr/>
        </p:nvSpPr>
        <p:spPr>
          <a:xfrm>
            <a:off x="1820089" y="5545531"/>
            <a:ext cx="5599611" cy="369332"/>
          </a:xfrm>
          <a:prstGeom prst="rect">
            <a:avLst/>
          </a:prstGeom>
        </p:spPr>
        <p:txBody>
          <a:bodyPr wrap="square">
            <a:spAutoFit/>
          </a:bodyPr>
          <a:lstStyle/>
          <a:p>
            <a:r>
              <a:rPr lang="en-US" b="1" dirty="0">
                <a:hlinkClick r:id="rId5"/>
              </a:rPr>
              <a:t>http://www.emro.who.int/about-who/rc66/index.html</a:t>
            </a:r>
            <a:endParaRPr lang="en-US" b="1"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0117" y="884914"/>
            <a:ext cx="1041082" cy="1069872"/>
          </a:xfrm>
          <a:prstGeom prst="rect">
            <a:avLst/>
          </a:prstGeom>
        </p:spPr>
      </p:pic>
    </p:spTree>
    <p:extLst>
      <p:ext uri="{BB962C8B-B14F-4D97-AF65-F5344CB8AC3E}">
        <p14:creationId xmlns:p14="http://schemas.microsoft.com/office/powerpoint/2010/main" val="185364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B753-472D-48C0-9563-E15978427725}"/>
              </a:ext>
            </a:extLst>
          </p:cNvPr>
          <p:cNvSpPr>
            <a:spLocks noGrp="1"/>
          </p:cNvSpPr>
          <p:nvPr>
            <p:ph type="title"/>
          </p:nvPr>
        </p:nvSpPr>
        <p:spPr>
          <a:xfrm>
            <a:off x="628650" y="365126"/>
            <a:ext cx="3419475" cy="1325563"/>
          </a:xfrm>
        </p:spPr>
        <p:txBody>
          <a:bodyPr/>
          <a:lstStyle/>
          <a:p>
            <a:r>
              <a:rPr lang="en-US" dirty="0"/>
              <a:t>Internet access</a:t>
            </a:r>
          </a:p>
        </p:txBody>
      </p:sp>
      <p:sp>
        <p:nvSpPr>
          <p:cNvPr id="3" name="Content Placeholder 2">
            <a:extLst>
              <a:ext uri="{FF2B5EF4-FFF2-40B4-BE49-F238E27FC236}">
                <a16:creationId xmlns:a16="http://schemas.microsoft.com/office/drawing/2014/main" id="{6474445A-6883-4EA4-AEFF-7E0B5C16D9F3}"/>
              </a:ext>
            </a:extLst>
          </p:cNvPr>
          <p:cNvSpPr>
            <a:spLocks noGrp="1"/>
          </p:cNvSpPr>
          <p:nvPr>
            <p:ph idx="1"/>
          </p:nvPr>
        </p:nvSpPr>
        <p:spPr>
          <a:xfrm>
            <a:off x="628650" y="1825625"/>
            <a:ext cx="5133975" cy="2545557"/>
          </a:xfrm>
        </p:spPr>
        <p:txBody>
          <a:bodyPr/>
          <a:lstStyle/>
          <a:p>
            <a:r>
              <a:rPr lang="en-US" dirty="0"/>
              <a:t>To access the internet connect to the WIF “*****” and enter the WIFI password *****</a:t>
            </a:r>
          </a:p>
          <a:p>
            <a:r>
              <a:rPr lang="en-US" dirty="0"/>
              <a:t>Or scan the QR code on the posters on the walls </a:t>
            </a:r>
          </a:p>
          <a:p>
            <a:endParaRPr lang="en-US" dirty="0"/>
          </a:p>
        </p:txBody>
      </p:sp>
      <p:sp>
        <p:nvSpPr>
          <p:cNvPr id="4" name="Slide Number Placeholder 3">
            <a:extLst>
              <a:ext uri="{FF2B5EF4-FFF2-40B4-BE49-F238E27FC236}">
                <a16:creationId xmlns:a16="http://schemas.microsoft.com/office/drawing/2014/main" id="{9E485F1E-6039-4CC7-AAA5-0BB5139BE9D3}"/>
              </a:ext>
            </a:extLst>
          </p:cNvPr>
          <p:cNvSpPr>
            <a:spLocks noGrp="1"/>
          </p:cNvSpPr>
          <p:nvPr>
            <p:ph type="sldNum" sz="quarter" idx="12"/>
          </p:nvPr>
        </p:nvSpPr>
        <p:spPr/>
        <p:txBody>
          <a:bodyPr/>
          <a:lstStyle/>
          <a:p>
            <a:fld id="{02EE1290-9E1B-4365-AB05-C2444418A1B0}" type="slidenum">
              <a:rPr lang="en-US" smtClean="0"/>
              <a:t>6</a:t>
            </a:fld>
            <a:endParaRPr lang="en-US"/>
          </a:p>
        </p:txBody>
      </p:sp>
      <p:pic>
        <p:nvPicPr>
          <p:cNvPr id="2052" name="Picture 4" descr="Image result for qr code">
            <a:extLst>
              <a:ext uri="{FF2B5EF4-FFF2-40B4-BE49-F238E27FC236}">
                <a16:creationId xmlns:a16="http://schemas.microsoft.com/office/drawing/2014/main" id="{2B39444D-0BDB-47E9-A5A8-7E238E8F0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137" y="4371182"/>
            <a:ext cx="1565774" cy="156577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WIFI">
            <a:extLst>
              <a:ext uri="{FF2B5EF4-FFF2-40B4-BE49-F238E27FC236}">
                <a16:creationId xmlns:a16="http://schemas.microsoft.com/office/drawing/2014/main" id="{D24BB869-151B-4596-9CC1-5DD052A54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575" y="2066721"/>
            <a:ext cx="2533174" cy="214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297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73056">
            <a:off x="5165025" y="2052333"/>
            <a:ext cx="1031847" cy="1071332"/>
          </a:xfrm>
          <a:prstGeom prst="rect">
            <a:avLst/>
          </a:prstGeom>
        </p:spPr>
      </p:pic>
      <p:sp>
        <p:nvSpPr>
          <p:cNvPr id="2" name="Title 1">
            <a:extLst>
              <a:ext uri="{FF2B5EF4-FFF2-40B4-BE49-F238E27FC236}">
                <a16:creationId xmlns:a16="http://schemas.microsoft.com/office/drawing/2014/main" id="{0147D56E-160A-4560-9FCD-B51AC3072296}"/>
              </a:ext>
            </a:extLst>
          </p:cNvPr>
          <p:cNvSpPr>
            <a:spLocks noGrp="1"/>
          </p:cNvSpPr>
          <p:nvPr>
            <p:ph type="title"/>
          </p:nvPr>
        </p:nvSpPr>
        <p:spPr/>
        <p:txBody>
          <a:bodyPr/>
          <a:lstStyle/>
          <a:p>
            <a:r>
              <a:rPr lang="en-US" dirty="0"/>
              <a:t>WHO </a:t>
            </a:r>
            <a:r>
              <a:rPr lang="en-US" dirty="0" err="1"/>
              <a:t>ePublications</a:t>
            </a:r>
            <a:r>
              <a:rPr lang="en-US" dirty="0"/>
              <a:t> stand</a:t>
            </a:r>
          </a:p>
        </p:txBody>
      </p:sp>
      <p:sp>
        <p:nvSpPr>
          <p:cNvPr id="3" name="Content Placeholder 2">
            <a:extLst>
              <a:ext uri="{FF2B5EF4-FFF2-40B4-BE49-F238E27FC236}">
                <a16:creationId xmlns:a16="http://schemas.microsoft.com/office/drawing/2014/main" id="{407466DA-AB81-4233-AE21-1D8661D3D8C3}"/>
              </a:ext>
            </a:extLst>
          </p:cNvPr>
          <p:cNvSpPr>
            <a:spLocks noGrp="1"/>
          </p:cNvSpPr>
          <p:nvPr>
            <p:ph idx="1"/>
          </p:nvPr>
        </p:nvSpPr>
        <p:spPr>
          <a:xfrm>
            <a:off x="628650" y="1690689"/>
            <a:ext cx="4609556" cy="3644150"/>
          </a:xfrm>
        </p:spPr>
        <p:txBody>
          <a:bodyPr>
            <a:normAutofit/>
          </a:bodyPr>
          <a:lstStyle/>
          <a:p>
            <a:r>
              <a:rPr lang="en-US" dirty="0"/>
              <a:t>A hybrid display stand of the most recent publications.</a:t>
            </a:r>
          </a:p>
          <a:p>
            <a:r>
              <a:rPr lang="en-US" dirty="0"/>
              <a:t>Please visit the WHO </a:t>
            </a:r>
            <a:r>
              <a:rPr lang="en-US" dirty="0" err="1"/>
              <a:t>ePublications</a:t>
            </a:r>
            <a:r>
              <a:rPr lang="en-US" dirty="0"/>
              <a:t> stand to receive a flash memory stick containing more than 250 publications </a:t>
            </a:r>
          </a:p>
        </p:txBody>
      </p:sp>
      <p:sp>
        <p:nvSpPr>
          <p:cNvPr id="4" name="Slide Number Placeholder 3">
            <a:extLst>
              <a:ext uri="{FF2B5EF4-FFF2-40B4-BE49-F238E27FC236}">
                <a16:creationId xmlns:a16="http://schemas.microsoft.com/office/drawing/2014/main" id="{F7A4D9A4-2DDB-4AB5-B753-B2A87AEFFAB2}"/>
              </a:ext>
            </a:extLst>
          </p:cNvPr>
          <p:cNvSpPr>
            <a:spLocks noGrp="1"/>
          </p:cNvSpPr>
          <p:nvPr>
            <p:ph type="sldNum" sz="quarter" idx="12"/>
          </p:nvPr>
        </p:nvSpPr>
        <p:spPr/>
        <p:txBody>
          <a:bodyPr/>
          <a:lstStyle/>
          <a:p>
            <a:fld id="{02EE1290-9E1B-4365-AB05-C2444418A1B0}" type="slidenum">
              <a:rPr lang="en-US" smtClean="0"/>
              <a:t>7</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73056">
            <a:off x="6041140" y="1358592"/>
            <a:ext cx="890288" cy="117855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73056">
            <a:off x="6339658" y="2592794"/>
            <a:ext cx="912401" cy="128529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73056">
            <a:off x="7022925" y="1354036"/>
            <a:ext cx="864466" cy="118310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73056">
            <a:off x="7394846" y="2052333"/>
            <a:ext cx="913138" cy="118310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73056">
            <a:off x="7394844" y="3304880"/>
            <a:ext cx="913139" cy="131699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273056">
            <a:off x="5165025" y="3304880"/>
            <a:ext cx="1031846" cy="1316996"/>
          </a:xfrm>
          <a:prstGeom prst="rect">
            <a:avLst/>
          </a:prstGeom>
        </p:spPr>
      </p:pic>
    </p:spTree>
    <p:extLst>
      <p:ext uri="{BB962C8B-B14F-4D97-AF65-F5344CB8AC3E}">
        <p14:creationId xmlns:p14="http://schemas.microsoft.com/office/powerpoint/2010/main" val="88375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7614A-E49D-41D1-A7E5-B2F585D9BADD}"/>
              </a:ext>
            </a:extLst>
          </p:cNvPr>
          <p:cNvSpPr>
            <a:spLocks noGrp="1"/>
          </p:cNvSpPr>
          <p:nvPr>
            <p:ph type="title"/>
          </p:nvPr>
        </p:nvSpPr>
        <p:spPr/>
        <p:txBody>
          <a:bodyPr/>
          <a:lstStyle/>
          <a:p>
            <a:r>
              <a:rPr lang="en-US" dirty="0"/>
              <a:t>RCC on social media</a:t>
            </a:r>
          </a:p>
        </p:txBody>
      </p:sp>
      <p:sp>
        <p:nvSpPr>
          <p:cNvPr id="4" name="Slide Number Placeholder 3">
            <a:extLst>
              <a:ext uri="{FF2B5EF4-FFF2-40B4-BE49-F238E27FC236}">
                <a16:creationId xmlns:a16="http://schemas.microsoft.com/office/drawing/2014/main" id="{337BD75F-98E3-4CAF-A03B-57E4141393F0}"/>
              </a:ext>
            </a:extLst>
          </p:cNvPr>
          <p:cNvSpPr>
            <a:spLocks noGrp="1"/>
          </p:cNvSpPr>
          <p:nvPr>
            <p:ph type="sldNum" sz="quarter" idx="12"/>
          </p:nvPr>
        </p:nvSpPr>
        <p:spPr/>
        <p:txBody>
          <a:bodyPr/>
          <a:lstStyle/>
          <a:p>
            <a:fld id="{02EE1290-9E1B-4365-AB05-C2444418A1B0}" type="slidenum">
              <a:rPr lang="en-US" smtClean="0"/>
              <a:t>8</a:t>
            </a:fld>
            <a:endParaRPr lang="en-US"/>
          </a:p>
        </p:txBody>
      </p:sp>
      <p:graphicFrame>
        <p:nvGraphicFramePr>
          <p:cNvPr id="5" name="Table 4">
            <a:extLst>
              <a:ext uri="{FF2B5EF4-FFF2-40B4-BE49-F238E27FC236}">
                <a16:creationId xmlns:a16="http://schemas.microsoft.com/office/drawing/2014/main" id="{CEAB85A6-07E3-41CD-A426-744ECA685AB2}"/>
              </a:ext>
            </a:extLst>
          </p:cNvPr>
          <p:cNvGraphicFramePr>
            <a:graphicFrameLocks noGrp="1"/>
          </p:cNvGraphicFramePr>
          <p:nvPr>
            <p:extLst>
              <p:ext uri="{D42A27DB-BD31-4B8C-83A1-F6EECF244321}">
                <p14:modId xmlns:p14="http://schemas.microsoft.com/office/powerpoint/2010/main" val="3411227317"/>
              </p:ext>
            </p:extLst>
          </p:nvPr>
        </p:nvGraphicFramePr>
        <p:xfrm>
          <a:off x="345283" y="2106516"/>
          <a:ext cx="8488326" cy="2928012"/>
        </p:xfrm>
        <a:graphic>
          <a:graphicData uri="http://schemas.openxmlformats.org/drawingml/2006/table">
            <a:tbl>
              <a:tblPr firstRow="1" bandRow="1">
                <a:tableStyleId>{68D230F3-CF80-4859-8CE7-A43EE81993B5}</a:tableStyleId>
              </a:tblPr>
              <a:tblGrid>
                <a:gridCol w="2481807">
                  <a:extLst>
                    <a:ext uri="{9D8B030D-6E8A-4147-A177-3AD203B41FA5}">
                      <a16:colId xmlns:a16="http://schemas.microsoft.com/office/drawing/2014/main" val="4065521633"/>
                    </a:ext>
                  </a:extLst>
                </a:gridCol>
                <a:gridCol w="6006519">
                  <a:extLst>
                    <a:ext uri="{9D8B030D-6E8A-4147-A177-3AD203B41FA5}">
                      <a16:colId xmlns:a16="http://schemas.microsoft.com/office/drawing/2014/main" val="1683905289"/>
                    </a:ext>
                  </a:extLst>
                </a:gridCol>
              </a:tblGrid>
              <a:tr h="370840">
                <a:tc>
                  <a:txBody>
                    <a:bodyPr/>
                    <a:lstStyle/>
                    <a:p>
                      <a:pPr>
                        <a:lnSpc>
                          <a:spcPct val="150000"/>
                        </a:lnSpc>
                      </a:pPr>
                      <a:r>
                        <a:rPr lang="en-US" sz="2800" dirty="0"/>
                        <a:t> RC66 Photos</a:t>
                      </a:r>
                    </a:p>
                  </a:txBody>
                  <a:tcPr/>
                </a:tc>
                <a:tc>
                  <a:txBody>
                    <a:bodyPr/>
                    <a:lstStyle/>
                    <a:p>
                      <a:pPr>
                        <a:lnSpc>
                          <a:spcPct val="150000"/>
                        </a:lnSpc>
                      </a:pPr>
                      <a:r>
                        <a:rPr lang="en-US" sz="2800" kern="1200" dirty="0">
                          <a:hlinkClick r:id="rId2">
                            <a:extLst>
                              <a:ext uri="{A12FA001-AC4F-418D-AE19-62706E023703}">
                                <ahyp:hlinkClr xmlns:ahyp="http://schemas.microsoft.com/office/drawing/2018/hyperlinkcolor" val="tx"/>
                              </a:ext>
                            </a:extLst>
                          </a:hlinkClick>
                        </a:rPr>
                        <a:t>https://www.flickr.com/photos/149309436@N05/</a:t>
                      </a:r>
                      <a:endParaRPr lang="en-US" sz="2800" kern="1200" dirty="0">
                        <a:solidFill>
                          <a:srgbClr val="00ABBC"/>
                        </a:solidFill>
                        <a:latin typeface="+mn-lt"/>
                        <a:ea typeface="+mn-ea"/>
                        <a:cs typeface="+mn-cs"/>
                      </a:endParaRPr>
                    </a:p>
                  </a:txBody>
                  <a:tcPr/>
                </a:tc>
                <a:extLst>
                  <a:ext uri="{0D108BD9-81ED-4DB2-BD59-A6C34878D82A}">
                    <a16:rowId xmlns:a16="http://schemas.microsoft.com/office/drawing/2014/main" val="4049797229"/>
                  </a:ext>
                </a:extLst>
              </a:tr>
              <a:tr h="814953">
                <a:tc>
                  <a:txBody>
                    <a:bodyPr/>
                    <a:lstStyle/>
                    <a:p>
                      <a:pPr>
                        <a:lnSpc>
                          <a:spcPct val="150000"/>
                        </a:lnSpc>
                      </a:pPr>
                      <a:r>
                        <a:rPr lang="en-US" sz="2800" dirty="0"/>
                        <a:t> </a:t>
                      </a:r>
                    </a:p>
                  </a:txBody>
                  <a:tcPr/>
                </a:tc>
                <a:tc>
                  <a:txBody>
                    <a:bodyPr/>
                    <a:lstStyle/>
                    <a:p>
                      <a:pPr>
                        <a:lnSpc>
                          <a:spcPct val="150000"/>
                        </a:lnSpc>
                      </a:pPr>
                      <a:r>
                        <a:rPr lang="en-US" sz="2800" kern="1200" dirty="0">
                          <a:hlinkClick r:id="rId3">
                            <a:extLst>
                              <a:ext uri="{A12FA001-AC4F-418D-AE19-62706E023703}">
                                <ahyp:hlinkClr xmlns:ahyp="http://schemas.microsoft.com/office/drawing/2018/hyperlinkcolor" val="tx"/>
                              </a:ext>
                            </a:extLst>
                          </a:hlinkClick>
                        </a:rPr>
                        <a:t>https://www.facebook.com/WHOEMRO</a:t>
                      </a:r>
                      <a:endParaRPr lang="en-US" sz="2800" kern="1200" dirty="0">
                        <a:solidFill>
                          <a:srgbClr val="00ABBC"/>
                        </a:solidFill>
                        <a:latin typeface="+mn-lt"/>
                        <a:ea typeface="+mn-ea"/>
                        <a:cs typeface="+mn-cs"/>
                      </a:endParaRPr>
                    </a:p>
                  </a:txBody>
                  <a:tcPr/>
                </a:tc>
                <a:extLst>
                  <a:ext uri="{0D108BD9-81ED-4DB2-BD59-A6C34878D82A}">
                    <a16:rowId xmlns:a16="http://schemas.microsoft.com/office/drawing/2014/main" val="710398613"/>
                  </a:ext>
                </a:extLst>
              </a:tr>
              <a:tr h="807626">
                <a:tc>
                  <a:txBody>
                    <a:bodyPr/>
                    <a:lstStyle/>
                    <a:p>
                      <a:pPr>
                        <a:lnSpc>
                          <a:spcPct val="150000"/>
                        </a:lnSpc>
                      </a:pPr>
                      <a:endParaRPr lang="en-US" sz="2800" dirty="0"/>
                    </a:p>
                  </a:txBody>
                  <a:tcPr/>
                </a:tc>
                <a:tc>
                  <a:txBody>
                    <a:bodyPr/>
                    <a:lstStyle/>
                    <a:p>
                      <a:pPr>
                        <a:lnSpc>
                          <a:spcPct val="150000"/>
                        </a:lnSpc>
                      </a:pPr>
                      <a:r>
                        <a:rPr lang="en-US" sz="2800" kern="1200" dirty="0">
                          <a:hlinkClick r:id="rId4">
                            <a:extLst>
                              <a:ext uri="{A12FA001-AC4F-418D-AE19-62706E023703}">
                                <ahyp:hlinkClr xmlns:ahyp="http://schemas.microsoft.com/office/drawing/2018/hyperlinkcolor" val="tx"/>
                              </a:ext>
                            </a:extLst>
                          </a:hlinkClick>
                        </a:rPr>
                        <a:t>https://twitter.com/WHOEMRO</a:t>
                      </a:r>
                      <a:endParaRPr lang="en-US" sz="2800" kern="1200" dirty="0">
                        <a:solidFill>
                          <a:srgbClr val="00ABBC"/>
                        </a:solidFill>
                        <a:latin typeface="+mn-lt"/>
                        <a:ea typeface="+mn-ea"/>
                        <a:cs typeface="+mn-cs"/>
                      </a:endParaRPr>
                    </a:p>
                  </a:txBody>
                  <a:tcPr/>
                </a:tc>
                <a:extLst>
                  <a:ext uri="{0D108BD9-81ED-4DB2-BD59-A6C34878D82A}">
                    <a16:rowId xmlns:a16="http://schemas.microsoft.com/office/drawing/2014/main" val="1262376276"/>
                  </a:ext>
                </a:extLst>
              </a:tr>
            </a:tbl>
          </a:graphicData>
        </a:graphic>
      </p:graphicFrame>
      <p:pic>
        <p:nvPicPr>
          <p:cNvPr id="6" name="Picture 5">
            <a:extLst>
              <a:ext uri="{FF2B5EF4-FFF2-40B4-BE49-F238E27FC236}">
                <a16:creationId xmlns:a16="http://schemas.microsoft.com/office/drawing/2014/main" id="{96B1844B-4269-4204-BE52-AF5CF85677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594" y="2786968"/>
            <a:ext cx="1470232" cy="443232"/>
          </a:xfrm>
          <a:prstGeom prst="rect">
            <a:avLst/>
          </a:prstGeom>
        </p:spPr>
      </p:pic>
      <p:pic>
        <p:nvPicPr>
          <p:cNvPr id="7" name="Picture 6">
            <a:extLst>
              <a:ext uri="{FF2B5EF4-FFF2-40B4-BE49-F238E27FC236}">
                <a16:creationId xmlns:a16="http://schemas.microsoft.com/office/drawing/2014/main" id="{93A20794-DC1A-4B79-8D5B-6700DAE66DEC}"/>
              </a:ext>
            </a:extLst>
          </p:cNvPr>
          <p:cNvPicPr>
            <a:picLocks noChangeAspect="1"/>
          </p:cNvPicPr>
          <p:nvPr/>
        </p:nvPicPr>
        <p:blipFill rotWithShape="1">
          <a:blip r:embed="rId6">
            <a:extLst>
              <a:ext uri="{28A0092B-C50C-407E-A947-70E740481C1C}">
                <a14:useLocalDpi xmlns:a14="http://schemas.microsoft.com/office/drawing/2010/main" val="0"/>
              </a:ext>
            </a:extLst>
          </a:blip>
          <a:srcRect l="3549" t="24052" r="5095" b="17307"/>
          <a:stretch/>
        </p:blipFill>
        <p:spPr>
          <a:xfrm>
            <a:off x="475582" y="3483696"/>
            <a:ext cx="1914259" cy="572238"/>
          </a:xfrm>
          <a:prstGeom prst="rect">
            <a:avLst/>
          </a:prstGeom>
        </p:spPr>
      </p:pic>
      <p:pic>
        <p:nvPicPr>
          <p:cNvPr id="8" name="Picture 7">
            <a:extLst>
              <a:ext uri="{FF2B5EF4-FFF2-40B4-BE49-F238E27FC236}">
                <a16:creationId xmlns:a16="http://schemas.microsoft.com/office/drawing/2014/main" id="{203B8105-14B4-45C4-86E1-F0ED88B37C8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178" t="14808" r="5940" b="10330"/>
          <a:stretch/>
        </p:blipFill>
        <p:spPr>
          <a:xfrm>
            <a:off x="475581" y="4309430"/>
            <a:ext cx="1914258" cy="656854"/>
          </a:xfrm>
          <a:prstGeom prst="rect">
            <a:avLst/>
          </a:prstGeom>
        </p:spPr>
      </p:pic>
    </p:spTree>
    <p:extLst>
      <p:ext uri="{BB962C8B-B14F-4D97-AF65-F5344CB8AC3E}">
        <p14:creationId xmlns:p14="http://schemas.microsoft.com/office/powerpoint/2010/main" val="429280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846B-B1E4-4450-9928-6B5373AB6F64}"/>
              </a:ext>
            </a:extLst>
          </p:cNvPr>
          <p:cNvSpPr>
            <a:spLocks noGrp="1"/>
          </p:cNvSpPr>
          <p:nvPr>
            <p:ph type="title"/>
          </p:nvPr>
        </p:nvSpPr>
        <p:spPr/>
        <p:txBody>
          <a:bodyPr/>
          <a:lstStyle/>
          <a:p>
            <a:r>
              <a:rPr lang="en-US" dirty="0"/>
              <a:t>Traffic lights</a:t>
            </a:r>
          </a:p>
        </p:txBody>
      </p:sp>
      <p:sp>
        <p:nvSpPr>
          <p:cNvPr id="3" name="Content Placeholder 2">
            <a:extLst>
              <a:ext uri="{FF2B5EF4-FFF2-40B4-BE49-F238E27FC236}">
                <a16:creationId xmlns:a16="http://schemas.microsoft.com/office/drawing/2014/main" id="{917D3EAE-0176-48CD-941B-2194F5543864}"/>
              </a:ext>
            </a:extLst>
          </p:cNvPr>
          <p:cNvSpPr>
            <a:spLocks noGrp="1"/>
          </p:cNvSpPr>
          <p:nvPr>
            <p:ph idx="1"/>
          </p:nvPr>
        </p:nvSpPr>
        <p:spPr>
          <a:xfrm>
            <a:off x="628650" y="1825625"/>
            <a:ext cx="6904663" cy="4351338"/>
          </a:xfrm>
        </p:spPr>
        <p:txBody>
          <a:bodyPr/>
          <a:lstStyle/>
          <a:p>
            <a:r>
              <a:rPr lang="en-US" dirty="0"/>
              <a:t>The traffic lights arrangements has always proved very successful with your support. The same arrangement will continue this year. Delegates’ interventions should be limited to three minutes focusing on the topic under discussion</a:t>
            </a:r>
          </a:p>
        </p:txBody>
      </p:sp>
      <p:sp>
        <p:nvSpPr>
          <p:cNvPr id="4" name="Slide Number Placeholder 3">
            <a:extLst>
              <a:ext uri="{FF2B5EF4-FFF2-40B4-BE49-F238E27FC236}">
                <a16:creationId xmlns:a16="http://schemas.microsoft.com/office/drawing/2014/main" id="{F1908599-B94B-41CD-A071-71D11F106874}"/>
              </a:ext>
            </a:extLst>
          </p:cNvPr>
          <p:cNvSpPr>
            <a:spLocks noGrp="1"/>
          </p:cNvSpPr>
          <p:nvPr>
            <p:ph type="sldNum" sz="quarter" idx="12"/>
          </p:nvPr>
        </p:nvSpPr>
        <p:spPr/>
        <p:txBody>
          <a:bodyPr/>
          <a:lstStyle/>
          <a:p>
            <a:fld id="{02EE1290-9E1B-4365-AB05-C2444418A1B0}" type="slidenum">
              <a:rPr lang="en-US" smtClean="0"/>
              <a:t>9</a:t>
            </a:fld>
            <a:endParaRPr lang="en-US"/>
          </a:p>
        </p:txBody>
      </p:sp>
      <p:pic>
        <p:nvPicPr>
          <p:cNvPr id="7" name="Picture 6">
            <a:extLst>
              <a:ext uri="{FF2B5EF4-FFF2-40B4-BE49-F238E27FC236}">
                <a16:creationId xmlns:a16="http://schemas.microsoft.com/office/drawing/2014/main" id="{88068DC6-3409-4DFE-BEF1-7701E85B53EA}"/>
              </a:ext>
            </a:extLst>
          </p:cNvPr>
          <p:cNvPicPr>
            <a:picLocks noChangeAspect="1"/>
          </p:cNvPicPr>
          <p:nvPr/>
        </p:nvPicPr>
        <p:blipFill rotWithShape="1">
          <a:blip r:embed="rId2">
            <a:extLst>
              <a:ext uri="{28A0092B-C50C-407E-A947-70E740481C1C}">
                <a14:useLocalDpi xmlns:a14="http://schemas.microsoft.com/office/drawing/2010/main" val="0"/>
              </a:ext>
            </a:extLst>
          </a:blip>
          <a:srcRect l="21399" r="17767"/>
          <a:stretch/>
        </p:blipFill>
        <p:spPr>
          <a:xfrm>
            <a:off x="7594273" y="1825625"/>
            <a:ext cx="1124125" cy="2466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032390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13483</TotalTime>
  <Words>275</Words>
  <Application>Microsoft Office PowerPoint</Application>
  <PresentationFormat>On-screen Show (4:3)</PresentationFormat>
  <Paragraphs>42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Eco-friendly RC66 (paperless)</vt:lpstr>
      <vt:lpstr>Walk the Talk</vt:lpstr>
      <vt:lpstr>Access to RC66 documentation</vt:lpstr>
      <vt:lpstr>Access to RC66 documentation</vt:lpstr>
      <vt:lpstr>Internet access</vt:lpstr>
      <vt:lpstr>WHO ePublications stand</vt:lpstr>
      <vt:lpstr>RCC on social media</vt:lpstr>
      <vt:lpstr>Traffic lights</vt:lpstr>
      <vt:lpstr>Interpretation Services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Elhadary, Mr Kareem    ITT/CSS</dc:creator>
  <cp:lastModifiedBy>KARAM, Maroun E.</cp:lastModifiedBy>
  <cp:revision>144</cp:revision>
  <dcterms:created xsi:type="dcterms:W3CDTF">2019-08-14T11:05:04Z</dcterms:created>
  <dcterms:modified xsi:type="dcterms:W3CDTF">2019-09-30T16:03:33Z</dcterms:modified>
</cp:coreProperties>
</file>